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61" r:id="rId2"/>
    <p:sldId id="263" r:id="rId3"/>
    <p:sldId id="264" r:id="rId4"/>
    <p:sldId id="275" r:id="rId5"/>
    <p:sldId id="256" r:id="rId6"/>
    <p:sldId id="277" r:id="rId7"/>
    <p:sldId id="265" r:id="rId8"/>
    <p:sldId id="269" r:id="rId9"/>
    <p:sldId id="271" r:id="rId10"/>
    <p:sldId id="279" r:id="rId11"/>
    <p:sldId id="266" r:id="rId12"/>
    <p:sldId id="272" r:id="rId13"/>
    <p:sldId id="273" r:id="rId14"/>
    <p:sldId id="274" r:id="rId15"/>
    <p:sldId id="281" r:id="rId16"/>
    <p:sldId id="280" r:id="rId17"/>
    <p:sldId id="282" r:id="rId18"/>
    <p:sldId id="268" r:id="rId1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g792SR1n/UEXwwkknMUAokbhR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41" d="100"/>
          <a:sy n="41" d="100"/>
        </p:scale>
        <p:origin x="20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202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600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41298" y="223009"/>
            <a:ext cx="1308102" cy="13708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21.pn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10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2.pn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 ?><Relationships xmlns="http://schemas.openxmlformats.org/package/2006/relationships"><Relationship Id="rId3" Target="../media/image19.pn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E6EC87-59FF-0B30-FE9B-4B6B7E25E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800" y="1173480"/>
            <a:ext cx="12993960" cy="8465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8"/>
    </mc:Choice>
    <mc:Fallback xmlns="">
      <p:transition spd="slow" advTm="296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F8EC-5575-B95D-5397-4069CCB94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3790" y="515525"/>
            <a:ext cx="7381461" cy="955466"/>
          </a:xfrm>
        </p:spPr>
        <p:txBody>
          <a:bodyPr/>
          <a:lstStyle/>
          <a:p>
            <a:r>
              <a:rPr lang="en-US" dirty="0"/>
              <a:t>SYMBOLS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9193F-5A5C-531D-ACC5-7E73A41F7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295" y="1777792"/>
            <a:ext cx="13795513" cy="698189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469CF-0CC1-8008-D59C-0E6AADD99A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44224E-A99B-99B0-CBE6-7C7B8CF8E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321" y="9593580"/>
            <a:ext cx="9581321" cy="49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46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A79C-33EC-D77C-14B3-9C23068AF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948" y="715617"/>
            <a:ext cx="6281530" cy="1709531"/>
          </a:xfrm>
        </p:spPr>
        <p:txBody>
          <a:bodyPr/>
          <a:lstStyle/>
          <a:p>
            <a:r>
              <a:rPr lang="en-US" dirty="0"/>
              <a:t>TYPES OF MAPS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252F0-D11D-C00D-F86E-E271FD93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8680" y="4175760"/>
            <a:ext cx="3093720" cy="146304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9DE87-9B4F-DA8D-6316-7189AB55F3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1E05C-F552-2AB5-C708-D4936641B28E}"/>
              </a:ext>
            </a:extLst>
          </p:cNvPr>
          <p:cNvSpPr txBox="1"/>
          <p:nvPr/>
        </p:nvSpPr>
        <p:spPr>
          <a:xfrm>
            <a:off x="4877027" y="8987899"/>
            <a:ext cx="11406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ABOUT MAPS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Karunambigai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/Social/SNS ACADEMY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0CAD58-9882-A7DB-3542-83F3BD571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357" y="1902787"/>
            <a:ext cx="12869333" cy="637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3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1"/>
    </mc:Choice>
    <mc:Fallback xmlns="">
      <p:transition spd="slow" advTm="1648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50FE05-8E1D-7B07-2B0F-DDD06265C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76" y="1046923"/>
            <a:ext cx="12115431" cy="766306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9B3ACAC-0EDF-98DB-C2EF-A808ED2EF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4961" y="0"/>
            <a:ext cx="6742412" cy="1046923"/>
          </a:xfrm>
        </p:spPr>
        <p:txBody>
          <a:bodyPr/>
          <a:lstStyle/>
          <a:p>
            <a:r>
              <a:rPr lang="en-US" dirty="0"/>
              <a:t>PHYSICAL MAPS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3720F-A0DA-B06A-312D-A20346E053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1A695C-75DC-4B66-6374-48CF27573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825" y="9240076"/>
            <a:ext cx="10575235" cy="104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4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B47F85-4265-9C46-89C0-32B4D8BA3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262" y="1510748"/>
            <a:ext cx="11052312" cy="703690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812BAFE-B463-AB90-AA36-2D9432E25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97566"/>
            <a:ext cx="10164417" cy="6228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POLITICAL MAPS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C2BEC-72FF-543C-3B9F-A1ABD7DA41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5D2602-A875-3145-0BAA-55E298AA1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3617" y="9037982"/>
            <a:ext cx="8706678" cy="96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46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B83B-D792-1AFD-485D-3C098FB1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4678" y="795131"/>
            <a:ext cx="8560904" cy="1020417"/>
          </a:xfrm>
        </p:spPr>
        <p:txBody>
          <a:bodyPr/>
          <a:lstStyle/>
          <a:p>
            <a:r>
              <a:rPr lang="en-US" dirty="0"/>
              <a:t>THEMATIC MAPS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6C2FDA-1F76-FBC6-FE4F-5FC6E5D1D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974" y="2425149"/>
            <a:ext cx="11131826" cy="632128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8A32D-06AA-8324-C076-080A78F757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F25718-2099-A2CD-10CC-BF29D7170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437" y="9425609"/>
            <a:ext cx="11985597" cy="73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99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B53B06-0281-23CB-C79F-BFC1D689B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852" y="2001078"/>
            <a:ext cx="10513392" cy="629478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76EA9DE-9604-F3A9-D2A3-727FAF4D6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0852" y="954156"/>
            <a:ext cx="8214138" cy="5300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PLAN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6F737-BA9F-B329-F073-ED5C9CD9B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B75194-46C9-1BBC-D2FC-B1013A7DB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148" y="8984974"/>
            <a:ext cx="9859617" cy="83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48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A6FD-C9AD-DA10-C8C4-DF4636B4B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7686" y="543340"/>
            <a:ext cx="10270435" cy="927652"/>
          </a:xfrm>
        </p:spPr>
        <p:txBody>
          <a:bodyPr/>
          <a:lstStyle/>
          <a:p>
            <a:r>
              <a:rPr lang="en-US" dirty="0"/>
              <a:t>SKETCH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B88DC6-8F12-AAFE-A3E6-997180627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581" y="2020127"/>
            <a:ext cx="12304644" cy="67163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6DFBE-30D0-223E-F593-9862CC2E91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E6A767-B54C-7280-E5DB-DF253FE2A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051" y="9285632"/>
            <a:ext cx="9044609" cy="71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60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CA25C-BAAE-EFF4-08AC-2E1A49E61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9942163" cy="1752600"/>
          </a:xfrm>
        </p:spPr>
        <p:txBody>
          <a:bodyPr/>
          <a:lstStyle/>
          <a:p>
            <a:r>
              <a:rPr lang="en-IN" dirty="0"/>
              <a:t>https://www.youtube.com/watch?v=QcsFm_57Tdc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DC587-007D-1C53-4D9E-C47B0A57E4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98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2282-9E83-ABFC-83E4-E7D54A806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4560" y="2316480"/>
            <a:ext cx="2453640" cy="1283970"/>
          </a:xfrm>
        </p:spPr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E28035-6AA3-26A6-572F-6BC8D24EA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997902"/>
            <a:ext cx="14386560" cy="88239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B2F43-BF30-D094-ADE2-1FFCD5EF2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59"/>
    </mc:Choice>
    <mc:Fallback xmlns="">
      <p:transition spd="slow" advTm="22559"/>
    </mc:Fallback>
  </mc:AlternateContent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8336443" y="9258300"/>
            <a:ext cx="9951575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dirty="0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dirty="0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EE3898-70A9-3028-E20E-E8A89A7C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696" y="274638"/>
            <a:ext cx="7063408" cy="1143000"/>
          </a:xfrm>
        </p:spPr>
        <p:txBody>
          <a:bodyPr/>
          <a:lstStyle/>
          <a:p>
            <a:r>
              <a:rPr dirty="0" lang="en-US"/>
              <a:t>MAP</a:t>
            </a:r>
            <a:endParaRPr dirty="0" lang="en-IN"/>
          </a:p>
        </p:txBody>
      </p:sp>
      <p:sp>
        <p:nvSpPr>
          <p:cNvPr id="92" name="Google Shape;92;p2"/>
          <p:cNvSpPr txBox="1">
            <a:spLocks noGrp="1"/>
          </p:cNvSpPr>
          <p:nvPr>
            <p:ph idx="11" type="ftr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ABOUT MAPS/</a:t>
            </a:r>
            <a:r>
              <a:rPr b="1" dirty="0" err="1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Karunambigai</a:t>
            </a: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/Social/SNS ACADEMY</a:t>
            </a:r>
            <a:endParaRPr b="1"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idx="12" type="sldNum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1D4D0A-7133-CD6D-B36A-C106CFB1FF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5" t="31"/>
          <a:stretch/>
        </p:blipFill>
        <p:spPr>
          <a:xfrm>
            <a:off x="2462004" y="1417638"/>
            <a:ext cx="13363992" cy="67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34949" p14:dur="2000" spd="slow"/>
    </mc:Choice>
    <mc:Fallback xmlns="">
      <p:transition advTm="34949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D00207C-8AAB-C570-C65F-FE160B97A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574" y="274638"/>
            <a:ext cx="8507896" cy="1143000"/>
          </a:xfrm>
        </p:spPr>
        <p:txBody>
          <a:bodyPr/>
          <a:lstStyle/>
          <a:p>
            <a:r>
              <a:rPr lang="en-US" dirty="0"/>
              <a:t>GLOBES AND MAPS</a:t>
            </a:r>
            <a:endParaRPr lang="en-IN" dirty="0"/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ABOIT MAPS/Social/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NKarunambigai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Google Shape;156;p3">
            <a:extLst>
              <a:ext uri="{FF2B5EF4-FFF2-40B4-BE49-F238E27FC236}">
                <a16:creationId xmlns:a16="http://schemas.microsoft.com/office/drawing/2014/main" id="{9024A4BC-FBC4-FDE1-B582-BCD43D243D6C}"/>
              </a:ext>
            </a:extLst>
          </p:cNvPr>
          <p:cNvSpPr/>
          <p:nvPr/>
        </p:nvSpPr>
        <p:spPr>
          <a:xfrm>
            <a:off x="7200898" y="3657918"/>
            <a:ext cx="968216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493777-E1E2-E0BE-81F3-698EF8C92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86" y="2144724"/>
            <a:ext cx="8282404" cy="59125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64FCFA-53E1-BE2E-81E4-55F609F51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8140" y="4049167"/>
            <a:ext cx="8840260" cy="461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09"/>
    </mc:Choice>
    <mc:Fallback xmlns="">
      <p:transition spd="slow" advTm="2720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6395ED-A424-FE5C-0790-37DF96803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3722D-556D-3EA5-3D44-AB7EDD379A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560523-548C-5095-6B2B-55F220957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6452" y="9825795"/>
            <a:ext cx="896357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06499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6F6E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436400" y="9256370"/>
            <a:ext cx="10851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dirty="0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dirty="0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idx="11" type="ftr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ABOUT MAPS/N Karunambigai/Social/SNS ACADEMY\</a:t>
            </a:r>
            <a:endParaRPr b="1"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idx="12" type="sldNum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fld>
            <a:r>
              <a:rPr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dirty="0"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B777A6F-B133-05FF-8609-3265874B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130" y="274638"/>
            <a:ext cx="6188766" cy="1143000"/>
          </a:xfrm>
        </p:spPr>
        <p:txBody>
          <a:bodyPr/>
          <a:lstStyle/>
          <a:p>
            <a:r>
              <a:rPr dirty="0" lang="en-US"/>
              <a:t>PARTS OF A MAP</a:t>
            </a:r>
            <a:endParaRPr dirty="0"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2460A5-0E9F-7AEF-D3CC-AC3056313B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1" l="1" r="-2038" t="-5479"/>
          <a:stretch/>
        </p:blipFill>
        <p:spPr>
          <a:xfrm>
            <a:off x="1032235" y="2324100"/>
            <a:ext cx="8356207" cy="62289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A68DCF-0AD4-E7D7-AF5A-BB908B4BB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8747" y="2661313"/>
            <a:ext cx="7157899" cy="58917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46025" p14:dur="2000" spd="slow"/>
    </mc:Choice>
    <mc:Fallback xmlns="">
      <p:transition advTm="46025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E1E2AF-D2F1-F907-3A89-E64F435D1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415" y="1209316"/>
            <a:ext cx="12374585" cy="696070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4038-48E7-347D-8689-F8BBBBEC99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868D9E-C275-32A2-EA41-B363D367D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9442809"/>
            <a:ext cx="9360976" cy="63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24609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6A0AC-20EB-B650-E983-86EA6FA81A47}"/>
              </a:ext>
            </a:extLst>
          </p:cNvPr>
          <p:cNvSpPr>
            <a:spLocks noGrp="1"/>
          </p:cNvSpPr>
          <p:nvPr>
            <p:ph idx="12" type="sldNum"/>
          </p:nvPr>
        </p:nvSpPr>
        <p:spPr/>
        <p:txBody>
          <a:bodyPr/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dirty="0"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C3DBFD-7840-DB3C-95B3-06182AAD57DD}"/>
              </a:ext>
            </a:extLst>
          </p:cNvPr>
          <p:cNvSpPr txBox="1"/>
          <p:nvPr/>
        </p:nvSpPr>
        <p:spPr>
          <a:xfrm flipV="1" rot="10800000">
            <a:off x="4429320" y="8921635"/>
            <a:ext cx="10475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dirty="0"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ABOUT MAPS</a:t>
            </a: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/Social/N </a:t>
            </a:r>
            <a:r>
              <a:rPr b="1" dirty="0" err="1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Karunambigai</a:t>
            </a:r>
            <a:r>
              <a:rPr b="1" dirty="0"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//SNS ACADEMY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B4D89-836B-0BFD-5AB1-961B03B6B8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" t="76"/>
          <a:stretch/>
        </p:blipFill>
        <p:spPr>
          <a:xfrm>
            <a:off x="0" y="1696278"/>
            <a:ext cx="11953461" cy="6811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CC0AA4-D09A-4B91-4084-46AEFE8777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8" l="7" r="89" t="43"/>
          <a:stretch/>
        </p:blipFill>
        <p:spPr>
          <a:xfrm>
            <a:off x="12327172" y="3193773"/>
            <a:ext cx="5155096" cy="471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48743" p14:dur="2000" spd="slow"/>
    </mc:Choice>
    <mc:Fallback xmlns="">
      <p:transition advTm="48743" spd="slow"/>
    </mc:Fallback>
  </mc:AlternateContent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298F-0048-1CA4-9469-3527786D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6360" y="649357"/>
            <a:ext cx="9037320" cy="1749286"/>
          </a:xfrm>
        </p:spPr>
        <p:txBody>
          <a:bodyPr/>
          <a:lstStyle/>
          <a:p>
            <a:r>
              <a:rPr dirty="0" lang="en-US"/>
              <a:t>SCALE ON A MAP</a:t>
            </a:r>
            <a:endParaRPr dirty="0"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66943-68EA-1D3D-5304-B9227A67B080}"/>
              </a:ext>
            </a:extLst>
          </p:cNvPr>
          <p:cNvSpPr>
            <a:spLocks noGrp="1"/>
          </p:cNvSpPr>
          <p:nvPr>
            <p:ph idx="12" type="sldNum"/>
          </p:nvPr>
        </p:nvSpPr>
        <p:spPr/>
        <p:txBody>
          <a:bodyPr/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2013E03-F6D2-3DC0-6E88-B61977BF8384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 dirty="0" lang="en-US"/>
              <a:t>SCALE </a:t>
            </a:r>
            <a:endParaRPr dirty="0"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C98E0B-5017-2BAE-3A71-8D98FBA178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506" l="23" r="20" t="13"/>
          <a:stretch/>
        </p:blipFill>
        <p:spPr>
          <a:xfrm>
            <a:off x="1524000" y="2054087"/>
            <a:ext cx="15054470" cy="62815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A02F25-07DC-CC5D-61BA-B9F61913D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179" y="9222142"/>
            <a:ext cx="10851821" cy="10364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57CA46-DE63-B6BE-33C6-80A579771B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7042" y="9637642"/>
            <a:ext cx="5678557" cy="7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Tm="1144" p14:dur="2000" spd="slow"/>
    </mc:Choice>
    <mc:Fallback xmlns="">
      <p:transition advTm="1144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C59BBA-8765-5328-0625-5FA038998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28" y="1351720"/>
            <a:ext cx="12963572" cy="729200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0774B63-5B7E-1261-6C0C-40F79DD36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7512" y="212035"/>
            <a:ext cx="10336697" cy="927652"/>
          </a:xfrm>
        </p:spPr>
        <p:txBody>
          <a:bodyPr>
            <a:normAutofit/>
          </a:bodyPr>
          <a:lstStyle/>
          <a:p>
            <a:r>
              <a:rPr lang="en-US" dirty="0"/>
              <a:t>SYMBOLS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ABDBD-4285-3AAC-C39D-14AE1AC45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7B14FF-020D-36BE-BFF0-0C6C5DE3E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408" y="9586153"/>
            <a:ext cx="7911549" cy="83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1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113</Words>
  <Application>Microsoft Office PowerPoint</Application>
  <PresentationFormat>Custom</PresentationFormat>
  <Paragraphs>38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Office Theme</vt:lpstr>
      <vt:lpstr>PowerPoint Presentation</vt:lpstr>
      <vt:lpstr>MAP</vt:lpstr>
      <vt:lpstr>GLOBES AND MAPS</vt:lpstr>
      <vt:lpstr>PowerPoint Presentation</vt:lpstr>
      <vt:lpstr>PARTS OF A MAP</vt:lpstr>
      <vt:lpstr>PowerPoint Presentation</vt:lpstr>
      <vt:lpstr>PowerPoint Presentation</vt:lpstr>
      <vt:lpstr>SCALE ON A MAP</vt:lpstr>
      <vt:lpstr>PowerPoint Presentation</vt:lpstr>
      <vt:lpstr>SYMBOLS</vt:lpstr>
      <vt:lpstr>TYPES OF MAPS</vt:lpstr>
      <vt:lpstr>PowerPoint Presentation</vt:lpstr>
      <vt:lpstr>PowerPoint Presentation</vt:lpstr>
      <vt:lpstr>THEMATIC MAPS</vt:lpstr>
      <vt:lpstr>PowerPoint Presentation</vt:lpstr>
      <vt:lpstr>SKETCH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karunatharun@gmail.com</cp:lastModifiedBy>
  <cp:revision>22</cp:revision>
  <dcterms:created xsi:type="dcterms:W3CDTF">2006-08-16T00:00:00Z</dcterms:created>
  <dcterms:modified xsi:type="dcterms:W3CDTF">2023-11-21T13:10:56Z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854903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